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Montserrat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bold.fntdata"/><Relationship Id="rId10" Type="http://schemas.openxmlformats.org/officeDocument/2006/relationships/font" Target="fonts/Montserrat-regular.fntdata"/><Relationship Id="rId13" Type="http://schemas.openxmlformats.org/officeDocument/2006/relationships/font" Target="fonts/Montserrat-boldItalic.fntdata"/><Relationship Id="rId12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6" Type="http://schemas.openxmlformats.org/officeDocument/2006/relationships/image" Target="../media/image1.jpg"/><Relationship Id="rId7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de l’API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Team</a:t>
            </a:r>
            <a:endParaRPr/>
          </a:p>
        </p:txBody>
      </p:sp>
      <p:sp>
        <p:nvSpPr>
          <p:cNvPr id="234" name="Google Shape;234;p18"/>
          <p:cNvSpPr txBox="1"/>
          <p:nvPr>
            <p:ph idx="1" type="body"/>
          </p:nvPr>
        </p:nvSpPr>
        <p:spPr>
          <a:xfrm>
            <a:off x="4600450" y="1372263"/>
            <a:ext cx="3517500" cy="33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900"/>
              <a:t>Edouard</a:t>
            </a:r>
            <a:endParaRPr sz="2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2900"/>
              <a:t>Alexis</a:t>
            </a:r>
            <a:endParaRPr sz="2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2900"/>
              <a:t>Noah</a:t>
            </a:r>
            <a:endParaRPr sz="2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2900"/>
              <a:t>Guillaume</a:t>
            </a:r>
            <a:endParaRPr sz="2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 sz="2900"/>
              <a:t>Colin</a:t>
            </a:r>
            <a:endParaRPr sz="2900"/>
          </a:p>
        </p:txBody>
      </p:sp>
      <p:pic>
        <p:nvPicPr>
          <p:cNvPr id="235" name="Google Shape;235;p18" title="aloubier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3338" y="2134225"/>
            <a:ext cx="598549" cy="59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18" title="ccauderl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4400" y="4145525"/>
            <a:ext cx="636426" cy="636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8" title="edaubert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3350" y="1401150"/>
            <a:ext cx="598524" cy="598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8" title="gperez--.jpg"/>
          <p:cNvPicPr preferRelativeResize="0"/>
          <p:nvPr/>
        </p:nvPicPr>
        <p:blipFill rotWithShape="1">
          <a:blip r:embed="rId6">
            <a:alphaModFix/>
          </a:blip>
          <a:srcRect b="0" l="11526" r="4092" t="0"/>
          <a:stretch/>
        </p:blipFill>
        <p:spPr>
          <a:xfrm>
            <a:off x="2834400" y="3495300"/>
            <a:ext cx="636426" cy="56573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39" name="Google Shape;239;p18" title="nofelten.jp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34401" y="2795825"/>
            <a:ext cx="636426" cy="63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4082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Analyse de la </a:t>
            </a:r>
            <a:r>
              <a:rPr lang="fr"/>
              <a:t>problématique</a:t>
            </a:r>
            <a:endParaRPr/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>
                <a:solidFill>
                  <a:srgbClr val="FFFFFF"/>
                </a:solidFill>
              </a:rPr>
              <a:t>Récupération</a:t>
            </a:r>
            <a:r>
              <a:rPr lang="fr">
                <a:solidFill>
                  <a:srgbClr val="FFFFFF"/>
                </a:solidFill>
              </a:rPr>
              <a:t> </a:t>
            </a:r>
            <a:r>
              <a:rPr lang="fr">
                <a:solidFill>
                  <a:srgbClr val="FFFFFF"/>
                </a:solidFill>
              </a:rPr>
              <a:t>des</a:t>
            </a:r>
            <a:r>
              <a:rPr lang="fr">
                <a:solidFill>
                  <a:srgbClr val="FFFFFF"/>
                </a:solidFill>
              </a:rPr>
              <a:t> </a:t>
            </a:r>
            <a:r>
              <a:rPr lang="fr">
                <a:solidFill>
                  <a:srgbClr val="FFFFFF"/>
                </a:solidFill>
              </a:rPr>
              <a:t>données</a:t>
            </a:r>
            <a:r>
              <a:rPr lang="fr">
                <a:solidFill>
                  <a:srgbClr val="FFFFFF"/>
                </a:solidFill>
              </a:rPr>
              <a:t> d’analyse via l’API Scorton.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7" name="Google Shape;247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8" name="Google Shape;248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Analyse des </a:t>
            </a:r>
            <a:r>
              <a:rPr lang="fr"/>
              <a:t>données</a:t>
            </a:r>
            <a:r>
              <a:rPr lang="fr"/>
              <a:t> bruts (Score, Signaux </a:t>
            </a:r>
            <a:r>
              <a:rPr lang="fr"/>
              <a:t>faibles</a:t>
            </a:r>
            <a:r>
              <a:rPr lang="fr"/>
              <a:t> et forts </a:t>
            </a:r>
            <a:r>
              <a:rPr lang="fr"/>
              <a:t>détectés, …</a:t>
            </a:r>
            <a:r>
              <a:rPr lang="fr"/>
              <a:t>).</a:t>
            </a:r>
            <a:endParaRPr/>
          </a:p>
        </p:txBody>
      </p:sp>
      <p:sp>
        <p:nvSpPr>
          <p:cNvPr id="249" name="Google Shape;249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0" name="Google Shape;250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Synthese detaillee et </a:t>
            </a:r>
            <a:r>
              <a:rPr lang="fr"/>
              <a:t>hiérarchisation</a:t>
            </a:r>
            <a:r>
              <a:rPr lang="fr"/>
              <a:t> des risques </a:t>
            </a:r>
            <a:r>
              <a:rPr lang="fr"/>
              <a:t>présents</a:t>
            </a:r>
            <a:r>
              <a:rPr lang="fr"/>
              <a:t>. Impacts possibles </a:t>
            </a:r>
            <a:r>
              <a:rPr lang="fr"/>
              <a:t>des</a:t>
            </a:r>
            <a:r>
              <a:rPr lang="fr"/>
              <a:t> risques et </a:t>
            </a:r>
            <a:r>
              <a:rPr lang="fr"/>
              <a:t>sévérité</a:t>
            </a:r>
            <a:r>
              <a:rPr lang="fr"/>
              <a:t>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Résultats</a:t>
            </a:r>
            <a:r>
              <a:rPr lang="fr"/>
              <a:t> du projet</a:t>
            </a:r>
            <a:r>
              <a:rPr lang="fr"/>
              <a:t> et voies d'amélioration</a:t>
            </a:r>
            <a:endParaRPr/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4683275" y="1639825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900"/>
              <a:t>Certains </a:t>
            </a:r>
            <a:r>
              <a:rPr lang="fr" sz="1900"/>
              <a:t>paramètres</a:t>
            </a:r>
            <a:r>
              <a:rPr lang="fr" sz="1900"/>
              <a:t> ne sont pas biens pris en compte. Les propositions faites par notre API </a:t>
            </a:r>
            <a:r>
              <a:rPr i="1" lang="fr" sz="1900"/>
              <a:t>Vibestream</a:t>
            </a:r>
            <a:r>
              <a:rPr lang="fr" sz="1900"/>
              <a:t> pour corriger</a:t>
            </a:r>
            <a:r>
              <a:rPr lang="fr" sz="1900">
                <a:latin typeface="Arial"/>
                <a:ea typeface="Arial"/>
                <a:cs typeface="Arial"/>
                <a:sym typeface="Arial"/>
              </a:rPr>
              <a:t> les </a:t>
            </a:r>
            <a:r>
              <a:rPr lang="fr" sz="1900">
                <a:latin typeface="Arial"/>
                <a:ea typeface="Arial"/>
                <a:cs typeface="Arial"/>
                <a:sym typeface="Arial"/>
              </a:rPr>
              <a:t>vulnérabilités</a:t>
            </a:r>
            <a:r>
              <a:rPr lang="fr" sz="1900">
                <a:latin typeface="Arial"/>
                <a:ea typeface="Arial"/>
                <a:cs typeface="Arial"/>
                <a:sym typeface="Arial"/>
              </a:rPr>
              <a:t> ne sont pas tres detaillees.</a:t>
            </a:r>
            <a:endParaRPr sz="1900"/>
          </a:p>
        </p:txBody>
      </p:sp>
      <p:pic>
        <p:nvPicPr>
          <p:cNvPr id="257" name="Google Shape;257;p20" title="Screenshot 2025-11-25 at 20-36-52 image.png (WEBP Image 1208 × 1220 pixels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475" y="1190275"/>
            <a:ext cx="3446644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